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720263" cy="6858000"/>
  <p:notesSz cx="9144000" cy="6858000"/>
  <p:defaultTextStyle>
    <a:defPPr>
      <a:defRPr lang="ko-KR"/>
    </a:defPPr>
    <a:lvl1pPr marL="0" algn="l" defTabSz="870692" rtl="0" eaLnBrk="1" latinLnBrk="1" hangingPunct="1">
      <a:defRPr sz="1714" kern="1200">
        <a:solidFill>
          <a:schemeClr val="tx1"/>
        </a:solidFill>
        <a:latin typeface="+mn-lt"/>
        <a:ea typeface="+mn-ea"/>
        <a:cs typeface="+mn-cs"/>
      </a:defRPr>
    </a:lvl1pPr>
    <a:lvl2pPr marL="435346" algn="l" defTabSz="870692" rtl="0" eaLnBrk="1" latinLnBrk="1" hangingPunct="1">
      <a:defRPr sz="1714" kern="1200">
        <a:solidFill>
          <a:schemeClr val="tx1"/>
        </a:solidFill>
        <a:latin typeface="+mn-lt"/>
        <a:ea typeface="+mn-ea"/>
        <a:cs typeface="+mn-cs"/>
      </a:defRPr>
    </a:lvl2pPr>
    <a:lvl3pPr marL="870692" algn="l" defTabSz="870692" rtl="0" eaLnBrk="1" latinLnBrk="1" hangingPunct="1">
      <a:defRPr sz="1714" kern="1200">
        <a:solidFill>
          <a:schemeClr val="tx1"/>
        </a:solidFill>
        <a:latin typeface="+mn-lt"/>
        <a:ea typeface="+mn-ea"/>
        <a:cs typeface="+mn-cs"/>
      </a:defRPr>
    </a:lvl3pPr>
    <a:lvl4pPr marL="1306038" algn="l" defTabSz="870692" rtl="0" eaLnBrk="1" latinLnBrk="1" hangingPunct="1">
      <a:defRPr sz="1714" kern="1200">
        <a:solidFill>
          <a:schemeClr val="tx1"/>
        </a:solidFill>
        <a:latin typeface="+mn-lt"/>
        <a:ea typeface="+mn-ea"/>
        <a:cs typeface="+mn-cs"/>
      </a:defRPr>
    </a:lvl4pPr>
    <a:lvl5pPr marL="1741383" algn="l" defTabSz="870692" rtl="0" eaLnBrk="1" latinLnBrk="1" hangingPunct="1">
      <a:defRPr sz="1714" kern="1200">
        <a:solidFill>
          <a:schemeClr val="tx1"/>
        </a:solidFill>
        <a:latin typeface="+mn-lt"/>
        <a:ea typeface="+mn-ea"/>
        <a:cs typeface="+mn-cs"/>
      </a:defRPr>
    </a:lvl5pPr>
    <a:lvl6pPr marL="2176729" algn="l" defTabSz="870692" rtl="0" eaLnBrk="1" latinLnBrk="1" hangingPunct="1">
      <a:defRPr sz="1714" kern="1200">
        <a:solidFill>
          <a:schemeClr val="tx1"/>
        </a:solidFill>
        <a:latin typeface="+mn-lt"/>
        <a:ea typeface="+mn-ea"/>
        <a:cs typeface="+mn-cs"/>
      </a:defRPr>
    </a:lvl6pPr>
    <a:lvl7pPr marL="2612075" algn="l" defTabSz="870692" rtl="0" eaLnBrk="1" latinLnBrk="1" hangingPunct="1">
      <a:defRPr sz="1714" kern="1200">
        <a:solidFill>
          <a:schemeClr val="tx1"/>
        </a:solidFill>
        <a:latin typeface="+mn-lt"/>
        <a:ea typeface="+mn-ea"/>
        <a:cs typeface="+mn-cs"/>
      </a:defRPr>
    </a:lvl7pPr>
    <a:lvl8pPr marL="3047421" algn="l" defTabSz="870692" rtl="0" eaLnBrk="1" latinLnBrk="1" hangingPunct="1">
      <a:defRPr sz="1714" kern="1200">
        <a:solidFill>
          <a:schemeClr val="tx1"/>
        </a:solidFill>
        <a:latin typeface="+mn-lt"/>
        <a:ea typeface="+mn-ea"/>
        <a:cs typeface="+mn-cs"/>
      </a:defRPr>
    </a:lvl8pPr>
    <a:lvl9pPr marL="3482767" algn="l" defTabSz="870692" rtl="0" eaLnBrk="1" latinLnBrk="1" hangingPunct="1">
      <a:defRPr sz="171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020" y="1122363"/>
            <a:ext cx="8262224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033" y="3602038"/>
            <a:ext cx="7290197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4078E-C557-4E25-8B55-320CDF25AFEA}" type="datetimeFigureOut">
              <a:rPr lang="ko-KR" altLang="en-US" smtClean="0"/>
              <a:t>2020-10-19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EF4F-6EDB-4EC9-9A9A-C4A0CA1694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3390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4078E-C557-4E25-8B55-320CDF25AFEA}" type="datetimeFigureOut">
              <a:rPr lang="ko-KR" altLang="en-US" smtClean="0"/>
              <a:t>2020-10-19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EF4F-6EDB-4EC9-9A9A-C4A0CA1694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3539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064" y="365125"/>
            <a:ext cx="2095932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8269" y="365125"/>
            <a:ext cx="6166292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4078E-C557-4E25-8B55-320CDF25AFEA}" type="datetimeFigureOut">
              <a:rPr lang="ko-KR" altLang="en-US" smtClean="0"/>
              <a:t>2020-10-19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EF4F-6EDB-4EC9-9A9A-C4A0CA1694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3525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4078E-C557-4E25-8B55-320CDF25AFEA}" type="datetimeFigureOut">
              <a:rPr lang="ko-KR" altLang="en-US" smtClean="0"/>
              <a:t>2020-10-19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EF4F-6EDB-4EC9-9A9A-C4A0CA1694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3064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206" y="1709740"/>
            <a:ext cx="838372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06" y="4589465"/>
            <a:ext cx="838372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4078E-C557-4E25-8B55-320CDF25AFEA}" type="datetimeFigureOut">
              <a:rPr lang="ko-KR" altLang="en-US" smtClean="0"/>
              <a:t>2020-10-19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EF4F-6EDB-4EC9-9A9A-C4A0CA1694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0966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268" y="1825625"/>
            <a:ext cx="4131112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883" y="1825625"/>
            <a:ext cx="4131112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4078E-C557-4E25-8B55-320CDF25AFEA}" type="datetimeFigureOut">
              <a:rPr lang="ko-KR" altLang="en-US" smtClean="0"/>
              <a:t>2020-10-19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EF4F-6EDB-4EC9-9A9A-C4A0CA1694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5703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365127"/>
            <a:ext cx="8383727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535" y="1681163"/>
            <a:ext cx="411212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535" y="2505075"/>
            <a:ext cx="411212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0884" y="1681163"/>
            <a:ext cx="413237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0884" y="2505075"/>
            <a:ext cx="413237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4078E-C557-4E25-8B55-320CDF25AFEA}" type="datetimeFigureOut">
              <a:rPr lang="ko-KR" altLang="en-US" smtClean="0"/>
              <a:t>2020-10-19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EF4F-6EDB-4EC9-9A9A-C4A0CA1694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6555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4078E-C557-4E25-8B55-320CDF25AFEA}" type="datetimeFigureOut">
              <a:rPr lang="ko-KR" altLang="en-US" smtClean="0"/>
              <a:t>2020-10-19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EF4F-6EDB-4EC9-9A9A-C4A0CA1694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1931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4078E-C557-4E25-8B55-320CDF25AFEA}" type="datetimeFigureOut">
              <a:rPr lang="ko-KR" altLang="en-US" smtClean="0"/>
              <a:t>2020-10-19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EF4F-6EDB-4EC9-9A9A-C4A0CA1694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9263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457200"/>
            <a:ext cx="31350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378" y="987427"/>
            <a:ext cx="492088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2057400"/>
            <a:ext cx="31350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4078E-C557-4E25-8B55-320CDF25AFEA}" type="datetimeFigureOut">
              <a:rPr lang="ko-KR" altLang="en-US" smtClean="0"/>
              <a:t>2020-10-19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EF4F-6EDB-4EC9-9A9A-C4A0CA1694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4696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457200"/>
            <a:ext cx="31350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32378" y="987427"/>
            <a:ext cx="492088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2057400"/>
            <a:ext cx="31350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4078E-C557-4E25-8B55-320CDF25AFEA}" type="datetimeFigureOut">
              <a:rPr lang="ko-KR" altLang="en-US" smtClean="0"/>
              <a:t>2020-10-19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DEF4F-6EDB-4EC9-9A9A-C4A0CA1694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3602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268" y="365127"/>
            <a:ext cx="83837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268" y="1825625"/>
            <a:ext cx="83837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268" y="6356352"/>
            <a:ext cx="2187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4078E-C557-4E25-8B55-320CDF25AFEA}" type="datetimeFigureOut">
              <a:rPr lang="ko-KR" altLang="en-US" smtClean="0"/>
              <a:t>2020-10-19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9837" y="6356352"/>
            <a:ext cx="32805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4936" y="6356352"/>
            <a:ext cx="2187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DEF4F-6EDB-4EC9-9A9A-C4A0CA1694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283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" y="1"/>
            <a:ext cx="9698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" y="0"/>
            <a:ext cx="9697986" cy="68580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1" y="0"/>
            <a:ext cx="9694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78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" y="0"/>
            <a:ext cx="96977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47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" y="0"/>
            <a:ext cx="9697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1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" y="0"/>
            <a:ext cx="9698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26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" y="0"/>
            <a:ext cx="9698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81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" y="0"/>
            <a:ext cx="9697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89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" y="0"/>
            <a:ext cx="9700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12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" y="0"/>
            <a:ext cx="9699664" cy="68580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1" y="0"/>
            <a:ext cx="9694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84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" y="0"/>
            <a:ext cx="9698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822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" y="0"/>
            <a:ext cx="9698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62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" y="0"/>
            <a:ext cx="9697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9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" y="0"/>
            <a:ext cx="9698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916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" y="0"/>
            <a:ext cx="9697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676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" y="0"/>
            <a:ext cx="96975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2709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" y="0"/>
            <a:ext cx="9697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986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" y="0"/>
            <a:ext cx="9698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607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1" y="0"/>
            <a:ext cx="969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1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98224" cy="68580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1" y="0"/>
            <a:ext cx="9694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849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" y="0"/>
            <a:ext cx="9698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078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" y="0"/>
            <a:ext cx="9698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601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" y="0"/>
            <a:ext cx="9698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07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" y="0"/>
            <a:ext cx="9698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7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" y="0"/>
            <a:ext cx="9697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61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" y="0"/>
            <a:ext cx="9698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" y="0"/>
            <a:ext cx="9698224" cy="68580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1" y="0"/>
            <a:ext cx="9694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10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" y="0"/>
            <a:ext cx="9697986" cy="68580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1" y="0"/>
            <a:ext cx="9694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97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" y="0"/>
            <a:ext cx="9697986" cy="68580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1" y="0"/>
            <a:ext cx="9694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57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" y="0"/>
            <a:ext cx="9698224" cy="68580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1" y="0"/>
            <a:ext cx="9694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01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" y="0"/>
            <a:ext cx="9697986" cy="68580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1" y="0"/>
            <a:ext cx="9694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576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</TotalTime>
  <Words>0</Words>
  <Application>Microsoft Office PowerPoint</Application>
  <PresentationFormat>사용자 지정</PresentationFormat>
  <Paragraphs>0</Paragraphs>
  <Slides>30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30</vt:i4>
      </vt:variant>
    </vt:vector>
  </HeadingPairs>
  <TitlesOfParts>
    <vt:vector size="35" baseType="lpstr">
      <vt:lpstr>맑은 고딕</vt:lpstr>
      <vt:lpstr>Arial</vt:lpstr>
      <vt:lpstr>Calibri</vt:lpstr>
      <vt:lpstr>Calibri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MASTER</dc:creator>
  <cp:lastModifiedBy>배 경리</cp:lastModifiedBy>
  <cp:revision>6</cp:revision>
  <dcterms:created xsi:type="dcterms:W3CDTF">2018-09-21T06:47:11Z</dcterms:created>
  <dcterms:modified xsi:type="dcterms:W3CDTF">2020-10-19T04:10:09Z</dcterms:modified>
</cp:coreProperties>
</file>